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82" r:id="rId24"/>
    <p:sldId id="283" r:id="rId25"/>
    <p:sldId id="284" r:id="rId26"/>
    <p:sldId id="285" r:id="rId27"/>
    <p:sldId id="286" r:id="rId28"/>
    <p:sldId id="287" r:id="rId29"/>
    <p:sldId id="278" r:id="rId30"/>
    <p:sldId id="288" r:id="rId31"/>
    <p:sldId id="289" r:id="rId32"/>
    <p:sldId id="290" r:id="rId33"/>
    <p:sldId id="291" r:id="rId34"/>
    <p:sldId id="292" r:id="rId35"/>
    <p:sldId id="293" r:id="rId36"/>
    <p:sldId id="279" r:id="rId37"/>
    <p:sldId id="280" r:id="rId38"/>
    <p:sldId id="281" r:id="rId39"/>
    <p:sldId id="294" r:id="rId40"/>
    <p:sldId id="295" r:id="rId41"/>
    <p:sldId id="296" r:id="rId42"/>
    <p:sldId id="297" r:id="rId43"/>
    <p:sldId id="298" r:id="rId44"/>
    <p:sldId id="310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6" d="100"/>
          <a:sy n="156" d="100"/>
        </p:scale>
        <p:origin x="-18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9/30/14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9/30/14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9/30/14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9/30/14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9/30/14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Tracy Hamer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SB5-wires-chartsAdd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4569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1-proto-dashbo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0"/>
            <a:ext cx="4371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6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2-proto-addCh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30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4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3-proto-addChar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30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54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4-proto-editCh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30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6-proto-a11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0"/>
            <a:ext cx="740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5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1465" y="1260704"/>
            <a:ext cx="40370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2"/>
                </a:solidFill>
              </a:rPr>
              <a:t>Self Registration Portal</a:t>
            </a: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02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1-wires-regi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9033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6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2-wires-regist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0"/>
            <a:ext cx="5265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1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3-wires-thankYo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0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3447" y="1260704"/>
            <a:ext cx="59731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</a:rPr>
              <a:t>Visa </a:t>
            </a:r>
            <a:r>
              <a:rPr lang="en-US" sz="3200" dirty="0" err="1" smtClean="0">
                <a:solidFill>
                  <a:schemeClr val="bg2"/>
                </a:solidFill>
              </a:rPr>
              <a:t>IntelliLink</a:t>
            </a:r>
            <a:r>
              <a:rPr lang="en-US" sz="3200" dirty="0" smtClean="0">
                <a:solidFill>
                  <a:schemeClr val="bg2"/>
                </a:solidFill>
              </a:rPr>
              <a:t> for Small Business</a:t>
            </a: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09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4-wires-addCa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8004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1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5-wires-thankYouforAd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5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8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6-wires-lo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9044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7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7-wires-secur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9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1-design-regi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1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6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2-design-regist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0"/>
            <a:ext cx="5380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5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3-design-thankYo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8231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9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4-design-addCar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6995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2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6-design-log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7977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3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P7-design-secur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7986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9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SB1-prev-dash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0"/>
            <a:ext cx="585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2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9186" y="1260704"/>
            <a:ext cx="41216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2"/>
                </a:solidFill>
              </a:rPr>
              <a:t>Email Template Builder</a:t>
            </a: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4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4-prev-e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2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8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7-prev-e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500"/>
            <a:ext cx="9144000" cy="23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4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11-prev-htmlE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9144000" cy="677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8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1-wires-loadBa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0"/>
            <a:ext cx="6130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0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2-wires-buyerD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5344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04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3-wires-templatesLoad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0"/>
            <a:ext cx="6130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7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4-wires-e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5339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1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5-wires-highlightE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0"/>
            <a:ext cx="554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3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6-wires-moveSe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0"/>
            <a:ext cx="554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5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SB2-prev-addCh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9144000" cy="64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2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0"/>
            <a:ext cx="55417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0"/>
            <a:ext cx="554723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2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0"/>
            <a:ext cx="55417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10-wires-move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0"/>
            <a:ext cx="554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91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PAE12-wires-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0"/>
            <a:ext cx="484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5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1-proto-loadBa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6018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22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2-proto-buyerD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6023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1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3-proto-templatesLoad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6018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64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4-proto-emai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0"/>
            <a:ext cx="3525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26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5-proto-highlightEmai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0"/>
            <a:ext cx="3525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68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4-prev-editCh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655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0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6-proto-moveSecti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0"/>
            <a:ext cx="3525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9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7-proto-e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6755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7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0"/>
            <a:ext cx="676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9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67220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4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PAE10-proto-move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6728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2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PAE11-proto-mobileE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0"/>
            <a:ext cx="1648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9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1-wires-dash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6011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2-wires-addCh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6011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0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3-wires-addChar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6011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7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SB4-wires-editCh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0"/>
            <a:ext cx="6007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Portfolio">
      <a:dk1>
        <a:srgbClr val="103154"/>
      </a:dk1>
      <a:lt1>
        <a:srgbClr val="FFFFFF"/>
      </a:lt1>
      <a:dk2>
        <a:srgbClr val="662683"/>
      </a:dk2>
      <a:lt2>
        <a:srgbClr val="267DC0"/>
      </a:lt2>
      <a:accent1>
        <a:srgbClr val="FF7F01"/>
      </a:accent1>
      <a:accent2>
        <a:srgbClr val="FFBE23"/>
      </a:accent2>
      <a:accent3>
        <a:srgbClr val="FBEC85"/>
      </a:accent3>
      <a:accent4>
        <a:srgbClr val="D2C2F1"/>
      </a:accent4>
      <a:accent5>
        <a:srgbClr val="CE80E7"/>
      </a:accent5>
      <a:accent6>
        <a:srgbClr val="7D3993"/>
      </a:accent6>
      <a:hlink>
        <a:srgbClr val="267DC0"/>
      </a:hlink>
      <a:folHlink>
        <a:srgbClr val="A8C2E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2072</TotalTime>
  <Words>13</Words>
  <Application>Microsoft Macintosh PowerPoint</Application>
  <PresentationFormat>On-screen Show (4:3)</PresentationFormat>
  <Paragraphs>4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Executive</vt:lpstr>
      <vt:lpstr>Tracy Hamer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Tracy Hamer</dc:title>
  <dc:creator>MacAdmin</dc:creator>
  <cp:lastModifiedBy>MacAdmin</cp:lastModifiedBy>
  <cp:revision>12</cp:revision>
  <dcterms:created xsi:type="dcterms:W3CDTF">2014-06-10T01:56:21Z</dcterms:created>
  <dcterms:modified xsi:type="dcterms:W3CDTF">2014-09-30T16:44:32Z</dcterms:modified>
</cp:coreProperties>
</file>